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80" r:id="rId4"/>
    <p:sldId id="281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7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539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615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1367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98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580532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901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458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07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0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015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43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064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181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263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906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88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DDC8D-B779-4E6E-9AE5-3FEC0FFCEFE6}" type="datetimeFigureOut">
              <a:rPr lang="en-US" smtClean="0"/>
              <a:t>5/4/2017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1B054EC-F85C-4BEE-BB5C-93878AD2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467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8450"/>
            <a:ext cx="9144000" cy="2387600"/>
          </a:xfrm>
        </p:spPr>
        <p:txBody>
          <a:bodyPr/>
          <a:lstStyle/>
          <a:p>
            <a:r>
              <a:rPr lang="en-US" b="1" dirty="0"/>
              <a:t>University Application System(easy Apply)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Srivishnu Alvakonda</a:t>
            </a:r>
          </a:p>
          <a:p>
            <a:r>
              <a:rPr lang="en-US" dirty="0"/>
              <a:t>TLEN 5841-001(Spring 2017)</a:t>
            </a:r>
          </a:p>
          <a:p>
            <a:r>
              <a:rPr lang="en-US" dirty="0"/>
              <a:t>University of Colorado Boulder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01809" y="2932043"/>
            <a:ext cx="2087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Project Demo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359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reviews comments: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43" y="1033670"/>
            <a:ext cx="11462914" cy="582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693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requests Letter of Recommendation: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82" y="1292086"/>
            <a:ext cx="11725835" cy="556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879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Recommender logged in: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789" y="1302026"/>
            <a:ext cx="9998421" cy="555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82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Recommender gives LOR: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391478"/>
            <a:ext cx="10404796" cy="465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725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checks LOR Status: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90870"/>
            <a:ext cx="9907839" cy="455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95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Selects Universities to Apply: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5" y="1232452"/>
            <a:ext cx="10182104" cy="56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89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Selects Department to Apply: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713" y="1470992"/>
            <a:ext cx="10684565" cy="457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120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chooses LOR to Send: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9917"/>
            <a:ext cx="12192000" cy="530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693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Submits Application: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30" y="1282262"/>
            <a:ext cx="10924739" cy="557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9739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University Logged in and chooses department: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300" y="1229710"/>
            <a:ext cx="9831399" cy="562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81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423"/>
          </a:xfrm>
        </p:spPr>
        <p:txBody>
          <a:bodyPr>
            <a:normAutofit/>
          </a:bodyPr>
          <a:lstStyle/>
          <a:p>
            <a:r>
              <a:rPr lang="en-US" sz="3600" b="1" dirty="0"/>
              <a:t>Actor’s: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53548"/>
            <a:ext cx="10515600" cy="512341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+mj-lt"/>
              </a:rPr>
              <a:t>Student</a:t>
            </a:r>
          </a:p>
          <a:p>
            <a:r>
              <a:rPr lang="en-US" sz="2400" dirty="0">
                <a:latin typeface="+mj-lt"/>
              </a:rPr>
              <a:t>University</a:t>
            </a:r>
          </a:p>
          <a:p>
            <a:r>
              <a:rPr lang="en-US" sz="2400" dirty="0">
                <a:latin typeface="+mj-lt"/>
              </a:rPr>
              <a:t>Consultant</a:t>
            </a:r>
          </a:p>
          <a:p>
            <a:r>
              <a:rPr lang="en-US" sz="2400" dirty="0">
                <a:latin typeface="+mj-lt"/>
              </a:rPr>
              <a:t>Recommender</a:t>
            </a:r>
          </a:p>
          <a:p>
            <a:r>
              <a:rPr lang="en-US" sz="2400" dirty="0">
                <a:latin typeface="+mj-lt"/>
              </a:rPr>
              <a:t>Admin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3314700"/>
            <a:ext cx="1090204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b="1" dirty="0">
              <a:latin typeface="+mj-lt"/>
            </a:endParaRPr>
          </a:p>
          <a:p>
            <a:r>
              <a:rPr lang="en-US" sz="3600" b="1" dirty="0">
                <a:solidFill>
                  <a:schemeClr val="accent1"/>
                </a:solidFill>
                <a:latin typeface="+mj-lt"/>
              </a:rPr>
              <a:t>Description:</a:t>
            </a:r>
          </a:p>
          <a:p>
            <a:endParaRPr lang="en-US" sz="3600" b="1" dirty="0">
              <a:solidFill>
                <a:schemeClr val="accent1"/>
              </a:solidFill>
              <a:latin typeface="+mj-lt"/>
            </a:endParaRPr>
          </a:p>
          <a:p>
            <a:r>
              <a:rPr lang="en-IN" sz="2400" dirty="0">
                <a:latin typeface="+mj-lt"/>
              </a:rPr>
              <a:t>Designing a Secure web application for University Applications which allows student(Grad/Undergrad) to send single application to multiple universities. This application takes care of Actor’s privacy by providing authentication, XSS protection, </a:t>
            </a:r>
            <a:r>
              <a:rPr lang="en-IN" sz="2400" dirty="0" err="1">
                <a:latin typeface="+mj-lt"/>
              </a:rPr>
              <a:t>SQLi</a:t>
            </a:r>
            <a:r>
              <a:rPr lang="en-IN" sz="2400" dirty="0">
                <a:latin typeface="+mj-lt"/>
              </a:rPr>
              <a:t> protection</a:t>
            </a:r>
            <a:r>
              <a:rPr lang="en-IN" sz="2000" dirty="0">
                <a:latin typeface="+mj-lt"/>
              </a:rPr>
              <a:t>.</a:t>
            </a:r>
            <a:endParaRPr lang="en-US" sz="2000" b="1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676861" y="238539"/>
            <a:ext cx="306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+mj-lt"/>
              </a:rPr>
              <a:t>University Application System</a:t>
            </a:r>
          </a:p>
        </p:txBody>
      </p:sp>
    </p:spTree>
    <p:extLst>
      <p:ext uri="{BB962C8B-B14F-4D97-AF65-F5344CB8AC3E}">
        <p14:creationId xmlns:p14="http://schemas.microsoft.com/office/powerpoint/2010/main" val="3809957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University Reviews Student Profile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5116"/>
            <a:ext cx="12192000" cy="525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9113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University takes decision: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342" y="1240220"/>
            <a:ext cx="10403316" cy="561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3160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checks Application Status: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58" y="1261240"/>
            <a:ext cx="10979684" cy="559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489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Admin functionalities: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334814"/>
            <a:ext cx="10243973" cy="552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43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     </a:t>
            </a:r>
            <a:r>
              <a:rPr lang="en-US" sz="6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7447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Registration and Login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140" y="1514855"/>
            <a:ext cx="7219950" cy="2409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235" y="4288941"/>
            <a:ext cx="4543425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758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University Logged in: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005" y="2540034"/>
            <a:ext cx="5480360" cy="2705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315" y="685799"/>
            <a:ext cx="5998815" cy="561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601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4091"/>
            <a:ext cx="6645965" cy="559214"/>
          </a:xfrm>
        </p:spPr>
        <p:txBody>
          <a:bodyPr>
            <a:noAutofit/>
          </a:bodyPr>
          <a:lstStyle/>
          <a:p>
            <a:r>
              <a:rPr lang="en-US" sz="2800" b="1" dirty="0"/>
              <a:t>Student logged in: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76861" y="238539"/>
            <a:ext cx="306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+mj-lt"/>
              </a:rPr>
              <a:t>University Application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53" y="1093305"/>
            <a:ext cx="11752694" cy="576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780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Student</a:t>
            </a:r>
            <a:r>
              <a:rPr lang="en-US" sz="2400" b="1" dirty="0"/>
              <a:t> adds profile information: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010" y="1135116"/>
            <a:ext cx="6011980" cy="572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920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Student Enters SOP: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3076"/>
            <a:ext cx="12192000" cy="534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940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Consultant logged in: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2757"/>
            <a:ext cx="12192000" cy="517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85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Consultant adds comments: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1113183"/>
            <a:ext cx="11982450" cy="551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96128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163</TotalTime>
  <Words>168</Words>
  <Application>Microsoft Office PowerPoint</Application>
  <PresentationFormat>Widescreen</PresentationFormat>
  <Paragraphs>43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Trebuchet MS</vt:lpstr>
      <vt:lpstr>Wingdings 3</vt:lpstr>
      <vt:lpstr>Facet</vt:lpstr>
      <vt:lpstr>University Application System(easy Apply)</vt:lpstr>
      <vt:lpstr>Actor’s:</vt:lpstr>
      <vt:lpstr>Registration and Login</vt:lpstr>
      <vt:lpstr>University Logged in:</vt:lpstr>
      <vt:lpstr>Student logged in:</vt:lpstr>
      <vt:lpstr>Student adds profile information:</vt:lpstr>
      <vt:lpstr>Student Enters SOP:</vt:lpstr>
      <vt:lpstr>Consultant logged in:</vt:lpstr>
      <vt:lpstr>Consultant adds comments:</vt:lpstr>
      <vt:lpstr>Student reviews comments:</vt:lpstr>
      <vt:lpstr>Student requests Letter of Recommendation:</vt:lpstr>
      <vt:lpstr>Recommender logged in:</vt:lpstr>
      <vt:lpstr>Recommender gives LOR:</vt:lpstr>
      <vt:lpstr>Student checks LOR Status:</vt:lpstr>
      <vt:lpstr>Student Selects Universities to Apply:</vt:lpstr>
      <vt:lpstr>Student Selects Department to Apply:</vt:lpstr>
      <vt:lpstr>Student chooses LOR to Send:</vt:lpstr>
      <vt:lpstr>Student Submits Application:</vt:lpstr>
      <vt:lpstr>University Logged in and chooses department:</vt:lpstr>
      <vt:lpstr>University Reviews Student Profile</vt:lpstr>
      <vt:lpstr>University takes decision:</vt:lpstr>
      <vt:lpstr>Student checks Application Status:</vt:lpstr>
      <vt:lpstr>Admin functionalities: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Application System</dc:title>
  <dc:creator>Srivishnu Alvakonda</dc:creator>
  <cp:lastModifiedBy>Srivishnu Alvakonda</cp:lastModifiedBy>
  <cp:revision>50</cp:revision>
  <dcterms:created xsi:type="dcterms:W3CDTF">2017-03-23T18:25:42Z</dcterms:created>
  <dcterms:modified xsi:type="dcterms:W3CDTF">2017-05-04T19:43:11Z</dcterms:modified>
</cp:coreProperties>
</file>

<file path=docProps/thumbnail.jpeg>
</file>